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61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язной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26CB-7732-44CD-8833-85C24F5016E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FB4F4-BEFB-4AA2-B666-3A9902A9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8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7D3CC-4C56-4147-A9FD-F4F60BD8FCF4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97529-FC5D-4805-BBDC-865A261F3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2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8B8F-D5BF-42EC-8A39-4B6A44C2DD7A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2E83B2-760E-4B30-A82F-118A8B2503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16632"/>
            <a:ext cx="5820139" cy="436510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81368" y="5013176"/>
            <a:ext cx="6552728" cy="163448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Днем Матери спешу поздравить всех, кого зовут прекрасным словом «мама». Пусть в жизни вам сопутствует успех! Поклон вам, уважение и слава!!!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10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7155160"/>
            <a:ext cx="5504399" cy="23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4779029" cy="3475037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9" y="404664"/>
            <a:ext cx="712879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Этот праздник – праздник вечности: из поколения в поколения для каждого человека мама – самый главный человек в жизни.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1146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6808" y="98962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Становясь матерью, женщина открывает в себе лучшие качества: доброту, любовь  и заботу.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33" y="4257092"/>
            <a:ext cx="2744863" cy="2556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57092"/>
            <a:ext cx="2520280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13431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9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157881" y="3356992"/>
            <a:ext cx="4702151" cy="3505018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Милая мама, родная. Эти нежные строки тебе: самой умной, самой красивой, самой доброй на </a:t>
            </a:r>
            <a:r>
              <a:rPr lang="ru-RU" dirty="0">
                <a:solidFill>
                  <a:srgbClr val="FF0000"/>
                </a:solidFill>
              </a:rPr>
              <a:t>э</a:t>
            </a:r>
            <a:r>
              <a:rPr lang="ru-RU" dirty="0" smtClean="0">
                <a:solidFill>
                  <a:srgbClr val="FF0000"/>
                </a:solidFill>
              </a:rPr>
              <a:t>той земле. Пусть печали в твой дом не заходят. Пусть болезни пройдут стороной. Я весь мир поместил б в ладони. И тебе подарила одной!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5969"/>
            <a:ext cx="3652798" cy="2605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86907"/>
            <a:ext cx="3696371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44" y="3933056"/>
            <a:ext cx="3934541" cy="26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51520" y="982725"/>
            <a:ext cx="2714600" cy="5108558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/>
              <a:t>Есть светлый на Земле приют, любовь и верность там живут, все, что порой лишь снится нам, навеки приютилось там – то сердце матери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583264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-1179512"/>
            <a:ext cx="5760640" cy="684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032956"/>
            <a:ext cx="3420380" cy="3420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98" y="2983106"/>
            <a:ext cx="177619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2965999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-541156"/>
            <a:ext cx="6912768" cy="457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 algn="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60632" y="-520732"/>
            <a:ext cx="862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Берегите своих матерей, как цветы от холодной вьюги. Их любовь во сто крат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3069" y="229145"/>
            <a:ext cx="7992888" cy="25517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Берегите своих матерей, как цветы от холодной вьюги. </a:t>
            </a:r>
            <a:endParaRPr lang="ru-RU" dirty="0"/>
          </a:p>
          <a:p>
            <a:pPr algn="ctr"/>
            <a:r>
              <a:rPr lang="ru-RU" dirty="0" smtClean="0"/>
              <a:t>Их любовь во сто крат горячей, чем друзей и любимой подруги.</a:t>
            </a:r>
          </a:p>
          <a:p>
            <a:pPr algn="ctr"/>
            <a:r>
              <a:rPr lang="ru-RU" dirty="0" smtClean="0"/>
              <a:t>Материнской любви не объять: в летний зной, и в пургу, и в стужу.</a:t>
            </a:r>
          </a:p>
          <a:p>
            <a:pPr algn="ctr"/>
            <a:r>
              <a:rPr lang="ru-RU" dirty="0" smtClean="0"/>
              <a:t>Она все вам готова отдать .Все до грамма и даже душу!</a:t>
            </a:r>
          </a:p>
          <a:p>
            <a:pPr algn="ctr"/>
            <a:r>
              <a:rPr lang="ru-RU" dirty="0" smtClean="0"/>
              <a:t>Берегите своих матерей – Вам их ласки никто не заменит.</a:t>
            </a:r>
          </a:p>
          <a:p>
            <a:pPr algn="ctr"/>
            <a:r>
              <a:rPr lang="ru-RU" dirty="0" smtClean="0"/>
              <a:t>Среди пасмурных жизни дней, кто поймет вас и кто оценит?</a:t>
            </a:r>
          </a:p>
          <a:p>
            <a:pPr algn="ctr"/>
            <a:r>
              <a:rPr lang="ru-RU" dirty="0" smtClean="0"/>
              <a:t>Кто возьмет на себя всю боль, все терзанья  души и муки?</a:t>
            </a:r>
          </a:p>
          <a:p>
            <a:pPr algn="ctr"/>
            <a:r>
              <a:rPr lang="ru-RU" dirty="0" smtClean="0"/>
              <a:t>Мать не даст вместо хлеба соль.</a:t>
            </a:r>
          </a:p>
          <a:p>
            <a:pPr algn="ctr"/>
            <a:r>
              <a:rPr lang="ru-RU" dirty="0" smtClean="0"/>
              <a:t>Мать всем вам протянет руки.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79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87190"/>
            <a:ext cx="5977530" cy="398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20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ХРАНИ ГОСПОДЬ ВСЕХ МАТЕРЕЙ!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7364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263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связной</cp:lastModifiedBy>
  <cp:revision>17</cp:revision>
  <dcterms:created xsi:type="dcterms:W3CDTF">2015-10-03T16:19:27Z</dcterms:created>
  <dcterms:modified xsi:type="dcterms:W3CDTF">2015-10-03T19:27:09Z</dcterms:modified>
</cp:coreProperties>
</file>